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0" r:id="rId4"/>
    <p:sldMasterId id="2147483758" r:id="rId5"/>
  </p:sldMasterIdLst>
  <p:sldIdLst>
    <p:sldId id="256" r:id="rId6"/>
    <p:sldId id="257" r:id="rId7"/>
    <p:sldId id="265" r:id="rId8"/>
    <p:sldId id="259" r:id="rId9"/>
    <p:sldId id="260" r:id="rId10"/>
    <p:sldId id="261" r:id="rId11"/>
    <p:sldId id="266" r:id="rId12"/>
    <p:sldId id="262" r:id="rId13"/>
    <p:sldId id="263" r:id="rId14"/>
    <p:sldId id="264" r:id="rId15"/>
  </p:sldIdLst>
  <p:sldSz cx="9144000" cy="64008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63B731C-89AC-4E45-B923-2422F3A5EB4C}" v="1138" dt="2023-10-27T15:49:06.9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105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26T15:52:20.040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2835 24575,'1'-17'0,"1"-1"0,1 0 0,0 0 0,1 1 0,10-25 0,-1-1 0,74-237 0,18-63 0,-96 308 0,64-212 0,-58 208 0,2 1 0,1 1 0,1 0 0,31-42 0,102-116 0,198-197 0,-312 353 0,0 1 0,3 3 0,0 1 0,58-35 0,-72 53 0,1 1 0,0 2 0,1 1 0,0 1 0,1 1 0,0 2 0,0 1 0,57-6 0,-31 11 0,0 3 0,-1 2 0,1 3 0,-1 2 0,-1 2 0,90 30 0,-30 0 0,-2 5 0,106 60 0,-154-71 0,-1 2 0,-2 3 0,83 70 0,-135-99 0,13 12 0,-15-21 0,-9-14 0,-9-18 0,-2 1 0,-1 1 0,-1 0 0,-25-35 0,-89-106 0,72 104 0,-4 3 0,-2 3 0,-3 2 0,-3 3 0,-1 4 0,-85-47 0,40 34 0,50 30 0,2-3 0,-92-70 0,154 106 0,-35-36 0,35 37 0,1-1 0,-1 1 0,1-1 0,0 0 0,-1 1 0,1-1 0,-1 0 0,1 1 0,0-1 0,0 0 0,-1 0 0,1 1 0,0-1 0,0 0 0,0 0 0,0 1 0,0-1 0,0 0 0,0 0 0,0 1 0,0-1 0,0 0 0,0 0 0,1 1 0,-1-1 0,0 0 0,1 0 0,-1 1 0,0-1 0,1 0 0,-1 1 0,1-1 0,-1 1 0,1-1 0,-1 1 0,1-1 0,-1 0 0,1 1 0,-1 0 0,1-1 0,0 1 0,-1-1 0,1 1 0,0 0 0,-1-1 0,1 1 0,0 0 0,0 0 0,-1 0 0,1 0 0,0 0 0,0-1 0,-1 1 0,1 0 0,0 1 0,0-1 0,0 0 0,0 0 0,12-1 0,-1 1 0,0 1 0,0-1 0,0 2 0,0 0 0,0 0 0,0 1 0,22 8 0,96 49 0,-100-45 0,22 11 0,-1 2 0,-1 2 0,-2 2 0,-1 2 0,-1 3 0,-3 1 0,-1 2 0,-1 2 0,-3 2 0,-2 1 0,-1 2 0,33 60 0,54 167 0,-26-51 0,-83-199 0,1-1 0,1-1 0,1 0 0,1-1 0,1-1 0,0-1 0,28 23 0,-44-41 0,-1 1 0,1 0 0,-1 0 0,1 0 0,-1 0 0,0 0 0,0 1 0,0-1 0,0 0 0,0 1 0,0-1 0,-1 0 0,1 1 0,-1-1 0,0 1 0,0-1 0,0 0 0,0 1 0,0-1 0,0 1 0,0-1 0,-1 1 0,0-1 0,1 0 0,-1 1 0,0-1 0,0 0 0,-2 4 0,-4 8 0,0-1 0,-2 0 0,-13 18 0,-25 25 0,-1-2 0,-3-2 0,-74 58 0,-191 126 0,265-200 0,-14 8-1365,15-14-5461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26T15:52:28.250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2883 1013 24575,'-51'0'0,"-24"1"0,0-3 0,-100-16 0,-358-54 0,457 68 0,0 3 0,0 4 0,1 3 0,-1 3 0,-83 22 0,81-10 0,0 3 0,1 3 0,2 4 0,-82 46 0,98-48 0,-94 35 0,12-7 0,106-39 0,1 1 0,1 1 0,0 3 0,2 0 0,-49 48 0,30-20 0,2 3 0,-49 71 0,86-109 0,0 1 0,-15 32 0,88-134 0,-31 35 0,10-19 0,3 3 0,2 1 0,4 2 0,57-57 0,-25 45 0,-10 11 0,-4-3 0,100-125 0,-147 160 0,-2 0 0,-1-1 0,22-55 0,28-110 0,-41 113 0,106-274 0,-131 356 0,-1 0 0,0 0 0,-1 0 0,1 0 0,0 0 0,-1 0 0,0 0 0,1 0 0,-2-6 0,1 9 0,0-1 0,-1 1 0,1 0 0,0 0 0,-1 0 0,1-1 0,0 1 0,-1 0 0,1 0 0,0 0 0,-1 0 0,1 0 0,0 0 0,-1-1 0,1 1 0,0 0 0,-1 0 0,1 0 0,-1 0 0,1 0 0,0 0 0,-1 1 0,1-1 0,0 0 0,-1 0 0,1 0 0,0 0 0,-1 0 0,1 1 0,0-1 0,-1 0 0,1 0 0,0 0 0,-1 1 0,1-1 0,0 0 0,0 0 0,-1 1 0,1-1 0,0 0 0,0 1 0,-1 0 0,-50 56 0,-82 126 0,-114 208 0,70-102 0,-302 369 0,452-626 0,12-16 0,0 2 0,2-1 0,0 2 0,-21 38 0,32-51 0,-1 1 0,1-1 0,1 0 0,-1 1 0,1-1 0,0 1 0,0 0 0,1-1 0,0 1 0,0 0 0,0-1 0,1 1 0,0-1 0,1 1 0,-1-1 0,1 1 0,1-1 0,-1 0 0,1 0 0,0 0 0,5 8 0,3 2 0,1 0 0,0-1 0,1-1 0,1 0 0,21 17 0,88 57 0,198 118 0,249 174 0,-532-352-455,-2 1 0,52 55 0,-52-40-6371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26T15:52:32.096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2055 3682 24575,'1'-26'0,"2"1"0,0-1 0,8-25 0,3-21 0,20-270 0,-14 111 0,57-1320 0,-79 1527 0,-1 0 0,0-1 0,-2 2 0,-1-1 0,-1 0 0,-1 1 0,-21-42 0,-9-5 0,-49-68 0,51 91 0,-2 2 0,-1 2 0,-3 2 0,-71-56 0,55 48 0,-1 4 0,-2 2 0,-2 4 0,-105-49 0,-6-5 0,98 51 0,-1 2 0,-2 4 0,-83-25 0,159 60 0,1 0 0,0 0 0,-1 0 0,1 0 0,-1 1 0,1-1 0,0 1 0,-1 0 0,1 0 0,-1 0 0,1 0 0,-1 0 0,1 1 0,-1-1 0,1 1 0,-1-1 0,1 1 0,0 0 0,-1 0 0,1 0 0,0 0 0,0 0 0,0 1 0,-1-1 0,0 2 0,-2 3 0,0 1 0,1-1 0,0 1 0,1-1 0,-1 1 0,1 0 0,-2 8 0,2-7 0,-172 552 11,88-253-188,76-273 51,-153 481-604,-27-10 749,160-437-19,31-67-1,0 1 1,-1-1 0,0 1-1,1 0 1,-1-1 0,0 0-1,0 1 1,1-1 0,-1 1-1,0-1 1,-1 0 0,1 0-1,0 1 1,0-1-1,0 0 1,-1 0 0,1 0-1,-3 1 1,3-4 11,0 0 0,0 0-1,1 0 1,-1 0 0,0 0 0,1 0 0,-1 0-1,1-1 1,0 1 0,0 0 0,-1 0-1,2 0 1,-1 0 0,0 0 0,1-3 0,3-91 281,4 1 1,27-118 0,63-193-338,1-2 49,-47 61-4,-27 162 0,-21 154 0,2 1 0,18-56 0,-21 77 0,1-1 0,1 1 0,-1 0 0,1 0 0,1 1 0,0-1 0,0 1 0,0 0 0,1 1 0,0 0 0,1 0 0,9-7 0,27-14 0,-21 13 0,39-30 0,-57 40 0,0 0 0,0 0 0,1 0 0,0 1 0,0-1 0,1 1 0,-1 0 0,1 1 0,-1 0 0,1 0 0,0 0 0,1 1 0,12-3 0,17 1 0,0 0 0,1 3 0,-1 1 0,1 2 0,-1 1 0,56 13 0,4 7 0,122 45 0,-80-13-49,-2 6 1,177 108-1,236 189-391,-481-312 453,546 403 560,-568-415-573,1-3 0,1-1 0,82 35 0,-34-18 0,-80-39-136,0 0-1,-1 1 1,0 1-1,-1 0 1,0 2-1,-1-1 1,0 2-1,0 0 0,21 27 1,-20-13-6690</inkml:trace>
</inkml:ink>
</file>

<file path=ppt/media/audio1.wav>
</file>

<file path=ppt/media/audio2.wav>
</file>

<file path=ppt/media/image1.png>
</file>

<file path=ppt/media/image10.jpg>
</file>

<file path=ppt/media/image11.png>
</file>

<file path=ppt/media/image12.png>
</file>

<file path=ppt/media/image13.jpeg>
</file>

<file path=ppt/media/image14.png>
</file>

<file path=ppt/media/image15.png>
</file>

<file path=ppt/media/image2.jpeg>
</file>

<file path=ppt/media/image3.gif>
</file>

<file path=ppt/media/image4.jpeg>
</file>

<file path=ppt/media/image5.gif>
</file>

<file path=ppt/media/image5.png>
</file>

<file path=ppt/media/image6.png>
</file>

<file path=ppt/media/image7.png>
</file>

<file path=ppt/media/image8.png>
</file>

<file path=ppt/media/image9.jpeg>
</file>

<file path=ppt/media/media1.mp3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30FC0-E786-39FD-F270-94FBE5B07E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047539"/>
            <a:ext cx="6858000" cy="222842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CC3F1C-7627-018E-B9F7-B124449657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361902"/>
            <a:ext cx="6858000" cy="154537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20"/>
            </a:lvl1pPr>
            <a:lvl2pPr marL="213355" indent="0" algn="ctr">
              <a:buNone/>
              <a:defRPr sz="934"/>
            </a:lvl2pPr>
            <a:lvl3pPr marL="426710" indent="0" algn="ctr">
              <a:buNone/>
              <a:defRPr sz="840"/>
            </a:lvl3pPr>
            <a:lvl4pPr marL="640065" indent="0" algn="ctr">
              <a:buNone/>
              <a:defRPr sz="747"/>
            </a:lvl4pPr>
            <a:lvl5pPr marL="853420" indent="0" algn="ctr">
              <a:buNone/>
              <a:defRPr sz="747"/>
            </a:lvl5pPr>
            <a:lvl6pPr marL="1066775" indent="0" algn="ctr">
              <a:buNone/>
              <a:defRPr sz="747"/>
            </a:lvl6pPr>
            <a:lvl7pPr marL="1280130" indent="0" algn="ctr">
              <a:buNone/>
              <a:defRPr sz="747"/>
            </a:lvl7pPr>
            <a:lvl8pPr marL="1493485" indent="0" algn="ctr">
              <a:buNone/>
              <a:defRPr sz="747"/>
            </a:lvl8pPr>
            <a:lvl9pPr marL="1706841" indent="0" algn="ctr">
              <a:buNone/>
              <a:defRPr sz="747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778137-0700-BAAD-3015-11F849CED9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5932598"/>
            <a:ext cx="2057400" cy="340783"/>
          </a:xfrm>
          <a:prstGeom prst="rect">
            <a:avLst/>
          </a:prstGeom>
        </p:spPr>
        <p:txBody>
          <a:bodyPr/>
          <a:lstStyle/>
          <a:p>
            <a:fld id="{CC33CC3F-2012-464D-B488-72552FCD3AAF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7E052-FB95-B914-6C14-8DE054523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5932598"/>
            <a:ext cx="3086100" cy="34078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7A68AF-1CAD-74AF-0DC8-4824C295C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932598"/>
            <a:ext cx="2057400" cy="340783"/>
          </a:xfrm>
          <a:prstGeom prst="rect">
            <a:avLst/>
          </a:prstGeom>
        </p:spPr>
        <p:txBody>
          <a:bodyPr/>
          <a:lstStyle/>
          <a:p>
            <a:fld id="{C7076216-D4DB-4A16-AADE-A4F30C7F1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156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BEF69-9142-07E1-ABB5-E324300D1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40788"/>
            <a:ext cx="7886700" cy="1237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67CD8D-F2FE-756B-91AE-515701DCB9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703917"/>
            <a:ext cx="7886700" cy="406124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10BB2-FF79-DDBD-182E-D4DB12A387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5932598"/>
            <a:ext cx="2057400" cy="340783"/>
          </a:xfrm>
          <a:prstGeom prst="rect">
            <a:avLst/>
          </a:prstGeom>
        </p:spPr>
        <p:txBody>
          <a:bodyPr/>
          <a:lstStyle/>
          <a:p>
            <a:fld id="{CC33CC3F-2012-464D-B488-72552FCD3AAF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497D1-A762-F014-C9B4-C2D5DBEBA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5932598"/>
            <a:ext cx="3086100" cy="34078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DB696-B2A0-6D27-9FC8-3DF274E2E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932598"/>
            <a:ext cx="2057400" cy="340783"/>
          </a:xfrm>
          <a:prstGeom prst="rect">
            <a:avLst/>
          </a:prstGeom>
        </p:spPr>
        <p:txBody>
          <a:bodyPr/>
          <a:lstStyle/>
          <a:p>
            <a:fld id="{C7076216-D4DB-4A16-AADE-A4F30C7F1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874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07C089-B0EE-801F-0D66-5D6E738AAE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340783"/>
            <a:ext cx="1971675" cy="5424382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AD997A-D859-C9D3-1BA6-AD94590BB7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1" y="340783"/>
            <a:ext cx="5813426" cy="542438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BBA0C-17E5-6F75-7947-B9974D2B9C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5932598"/>
            <a:ext cx="2057400" cy="340783"/>
          </a:xfrm>
          <a:prstGeom prst="rect">
            <a:avLst/>
          </a:prstGeom>
        </p:spPr>
        <p:txBody>
          <a:bodyPr/>
          <a:lstStyle/>
          <a:p>
            <a:fld id="{CC33CC3F-2012-464D-B488-72552FCD3AAF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E6E5D-D231-570A-AE2B-D69D058E4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5932598"/>
            <a:ext cx="3086100" cy="34078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71C106-E4CE-6373-364E-657EF85B8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932598"/>
            <a:ext cx="2057400" cy="340783"/>
          </a:xfrm>
          <a:prstGeom prst="rect">
            <a:avLst/>
          </a:prstGeom>
        </p:spPr>
        <p:txBody>
          <a:bodyPr/>
          <a:lstStyle/>
          <a:p>
            <a:fld id="{C7076216-D4DB-4A16-AADE-A4F30C7F1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2120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047539"/>
            <a:ext cx="7772400" cy="2228427"/>
          </a:xfrm>
        </p:spPr>
        <p:txBody>
          <a:bodyPr anchor="b"/>
          <a:lstStyle>
            <a:lvl1pPr algn="ctr"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361902"/>
            <a:ext cx="6858000" cy="1545378"/>
          </a:xfrm>
        </p:spPr>
        <p:txBody>
          <a:bodyPr/>
          <a:lstStyle>
            <a:lvl1pPr marL="0" indent="0" algn="ctr">
              <a:buNone/>
              <a:defRPr sz="2240"/>
            </a:lvl1pPr>
            <a:lvl2pPr marL="426705" indent="0" algn="ctr">
              <a:buNone/>
              <a:defRPr sz="1867"/>
            </a:lvl2pPr>
            <a:lvl3pPr marL="853410" indent="0" algn="ctr">
              <a:buNone/>
              <a:defRPr sz="1680"/>
            </a:lvl3pPr>
            <a:lvl4pPr marL="1280114" indent="0" algn="ctr">
              <a:buNone/>
              <a:defRPr sz="1493"/>
            </a:lvl4pPr>
            <a:lvl5pPr marL="1706819" indent="0" algn="ctr">
              <a:buNone/>
              <a:defRPr sz="1493"/>
            </a:lvl5pPr>
            <a:lvl6pPr marL="2133524" indent="0" algn="ctr">
              <a:buNone/>
              <a:defRPr sz="1493"/>
            </a:lvl6pPr>
            <a:lvl7pPr marL="2560229" indent="0" algn="ctr">
              <a:buNone/>
              <a:defRPr sz="1493"/>
            </a:lvl7pPr>
            <a:lvl8pPr marL="2986933" indent="0" algn="ctr">
              <a:buNone/>
              <a:defRPr sz="1493"/>
            </a:lvl8pPr>
            <a:lvl9pPr marL="3413638" indent="0" algn="ctr">
              <a:buNone/>
              <a:defRPr sz="149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3CC3F-2012-464D-B488-72552FCD3AAF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6216-D4DB-4A16-AADE-A4F30C7F1CC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Broken_Boy">
            <a:hlinkClick r:id="" action="ppaction://media"/>
            <a:extLst>
              <a:ext uri="{FF2B5EF4-FFF2-40B4-BE49-F238E27FC236}">
                <a16:creationId xmlns:a16="http://schemas.microsoft.com/office/drawing/2014/main" id="{6B806D70-6B5E-2944-A482-BA308B851326}"/>
              </a:ext>
            </a:extLst>
          </p:cNvPr>
          <p:cNvPicPr>
            <a:picLocks noChangeAspect="1"/>
          </p:cNvPicPr>
          <p:nvPr userDrawn="1"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4600" y="1936537"/>
            <a:ext cx="60960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811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3CC3F-2012-464D-B488-72552FCD3AAF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6216-D4DB-4A16-AADE-A4F30C7F1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3209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595757"/>
            <a:ext cx="7886700" cy="2662555"/>
          </a:xfrm>
        </p:spPr>
        <p:txBody>
          <a:bodyPr anchor="b"/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283500"/>
            <a:ext cx="7886700" cy="1400175"/>
          </a:xfrm>
        </p:spPr>
        <p:txBody>
          <a:bodyPr/>
          <a:lstStyle>
            <a:lvl1pPr marL="0" indent="0">
              <a:buNone/>
              <a:defRPr sz="2240">
                <a:solidFill>
                  <a:schemeClr val="tx1"/>
                </a:solidFill>
              </a:defRPr>
            </a:lvl1pPr>
            <a:lvl2pPr marL="426705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2pPr>
            <a:lvl3pPr marL="85341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3pPr>
            <a:lvl4pPr marL="1280114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4pPr>
            <a:lvl5pPr marL="1706819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5pPr>
            <a:lvl6pPr marL="2133524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6pPr>
            <a:lvl7pPr marL="2560229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7pPr>
            <a:lvl8pPr marL="2986933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8pPr>
            <a:lvl9pPr marL="3413638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3CC3F-2012-464D-B488-72552FCD3AAF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6216-D4DB-4A16-AADE-A4F30C7F1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802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703917"/>
            <a:ext cx="3886200" cy="40612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703917"/>
            <a:ext cx="3886200" cy="40612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3CC3F-2012-464D-B488-72552FCD3AAF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6216-D4DB-4A16-AADE-A4F30C7F1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4564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0785"/>
            <a:ext cx="7886700" cy="12371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569085"/>
            <a:ext cx="3868340" cy="768985"/>
          </a:xfrm>
        </p:spPr>
        <p:txBody>
          <a:bodyPr anchor="b"/>
          <a:lstStyle>
            <a:lvl1pPr marL="0" indent="0">
              <a:buNone/>
              <a:defRPr sz="2240" b="1"/>
            </a:lvl1pPr>
            <a:lvl2pPr marL="426705" indent="0">
              <a:buNone/>
              <a:defRPr sz="1867" b="1"/>
            </a:lvl2pPr>
            <a:lvl3pPr marL="853410" indent="0">
              <a:buNone/>
              <a:defRPr sz="1680" b="1"/>
            </a:lvl3pPr>
            <a:lvl4pPr marL="1280114" indent="0">
              <a:buNone/>
              <a:defRPr sz="1493" b="1"/>
            </a:lvl4pPr>
            <a:lvl5pPr marL="1706819" indent="0">
              <a:buNone/>
              <a:defRPr sz="1493" b="1"/>
            </a:lvl5pPr>
            <a:lvl6pPr marL="2133524" indent="0">
              <a:buNone/>
              <a:defRPr sz="1493" b="1"/>
            </a:lvl6pPr>
            <a:lvl7pPr marL="2560229" indent="0">
              <a:buNone/>
              <a:defRPr sz="1493" b="1"/>
            </a:lvl7pPr>
            <a:lvl8pPr marL="2986933" indent="0">
              <a:buNone/>
              <a:defRPr sz="1493" b="1"/>
            </a:lvl8pPr>
            <a:lvl9pPr marL="3413638" indent="0">
              <a:buNone/>
              <a:defRPr sz="149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338070"/>
            <a:ext cx="3868340" cy="34389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569085"/>
            <a:ext cx="3887391" cy="768985"/>
          </a:xfrm>
        </p:spPr>
        <p:txBody>
          <a:bodyPr anchor="b"/>
          <a:lstStyle>
            <a:lvl1pPr marL="0" indent="0">
              <a:buNone/>
              <a:defRPr sz="2240" b="1"/>
            </a:lvl1pPr>
            <a:lvl2pPr marL="426705" indent="0">
              <a:buNone/>
              <a:defRPr sz="1867" b="1"/>
            </a:lvl2pPr>
            <a:lvl3pPr marL="853410" indent="0">
              <a:buNone/>
              <a:defRPr sz="1680" b="1"/>
            </a:lvl3pPr>
            <a:lvl4pPr marL="1280114" indent="0">
              <a:buNone/>
              <a:defRPr sz="1493" b="1"/>
            </a:lvl4pPr>
            <a:lvl5pPr marL="1706819" indent="0">
              <a:buNone/>
              <a:defRPr sz="1493" b="1"/>
            </a:lvl5pPr>
            <a:lvl6pPr marL="2133524" indent="0">
              <a:buNone/>
              <a:defRPr sz="1493" b="1"/>
            </a:lvl6pPr>
            <a:lvl7pPr marL="2560229" indent="0">
              <a:buNone/>
              <a:defRPr sz="1493" b="1"/>
            </a:lvl7pPr>
            <a:lvl8pPr marL="2986933" indent="0">
              <a:buNone/>
              <a:defRPr sz="1493" b="1"/>
            </a:lvl8pPr>
            <a:lvl9pPr marL="3413638" indent="0">
              <a:buNone/>
              <a:defRPr sz="149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338070"/>
            <a:ext cx="3887391" cy="34389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3CC3F-2012-464D-B488-72552FCD3AAF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6216-D4DB-4A16-AADE-A4F30C7F1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6946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3CC3F-2012-464D-B488-72552FCD3AAF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6216-D4DB-4A16-AADE-A4F30C7F1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6941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3CC3F-2012-464D-B488-72552FCD3AAF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6216-D4DB-4A16-AADE-A4F30C7F1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189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26720"/>
            <a:ext cx="2949178" cy="1493520"/>
          </a:xfrm>
        </p:spPr>
        <p:txBody>
          <a:bodyPr anchor="b"/>
          <a:lstStyle>
            <a:lvl1pPr>
              <a:defRPr sz="298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21598"/>
            <a:ext cx="4629150" cy="4548717"/>
          </a:xfrm>
        </p:spPr>
        <p:txBody>
          <a:bodyPr/>
          <a:lstStyle>
            <a:lvl1pPr>
              <a:defRPr sz="2987"/>
            </a:lvl1pPr>
            <a:lvl2pPr>
              <a:defRPr sz="2613"/>
            </a:lvl2pPr>
            <a:lvl3pPr>
              <a:defRPr sz="2240"/>
            </a:lvl3pPr>
            <a:lvl4pPr>
              <a:defRPr sz="1867"/>
            </a:lvl4pPr>
            <a:lvl5pPr>
              <a:defRPr sz="1867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920240"/>
            <a:ext cx="2949178" cy="3557482"/>
          </a:xfrm>
        </p:spPr>
        <p:txBody>
          <a:bodyPr/>
          <a:lstStyle>
            <a:lvl1pPr marL="0" indent="0">
              <a:buNone/>
              <a:defRPr sz="1493"/>
            </a:lvl1pPr>
            <a:lvl2pPr marL="426705" indent="0">
              <a:buNone/>
              <a:defRPr sz="1307"/>
            </a:lvl2pPr>
            <a:lvl3pPr marL="853410" indent="0">
              <a:buNone/>
              <a:defRPr sz="1120"/>
            </a:lvl3pPr>
            <a:lvl4pPr marL="1280114" indent="0">
              <a:buNone/>
              <a:defRPr sz="933"/>
            </a:lvl4pPr>
            <a:lvl5pPr marL="1706819" indent="0">
              <a:buNone/>
              <a:defRPr sz="933"/>
            </a:lvl5pPr>
            <a:lvl6pPr marL="2133524" indent="0">
              <a:buNone/>
              <a:defRPr sz="933"/>
            </a:lvl6pPr>
            <a:lvl7pPr marL="2560229" indent="0">
              <a:buNone/>
              <a:defRPr sz="933"/>
            </a:lvl7pPr>
            <a:lvl8pPr marL="2986933" indent="0">
              <a:buNone/>
              <a:defRPr sz="933"/>
            </a:lvl8pPr>
            <a:lvl9pPr marL="3413638" indent="0">
              <a:buNone/>
              <a:defRPr sz="9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3CC3F-2012-464D-B488-72552FCD3AAF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6216-D4DB-4A16-AADE-A4F30C7F1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857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22569-34CC-E730-55FB-1422FB1E0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40788"/>
            <a:ext cx="7886700" cy="1237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6A2C5-2745-FD68-F8EE-6D2EBB4CA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703917"/>
            <a:ext cx="7886700" cy="406124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8016EF-68E0-A8FC-C53E-13070B78A0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5932598"/>
            <a:ext cx="2057400" cy="340783"/>
          </a:xfrm>
          <a:prstGeom prst="rect">
            <a:avLst/>
          </a:prstGeom>
        </p:spPr>
        <p:txBody>
          <a:bodyPr/>
          <a:lstStyle/>
          <a:p>
            <a:fld id="{CC33CC3F-2012-464D-B488-72552FCD3AAF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C5EBA-AF2E-920A-55FE-0C93FAAB9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5932598"/>
            <a:ext cx="3086100" cy="34078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40A3DF-A269-27AF-12D3-7BC4F22C6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932598"/>
            <a:ext cx="2057400" cy="340783"/>
          </a:xfrm>
          <a:prstGeom prst="rect">
            <a:avLst/>
          </a:prstGeom>
        </p:spPr>
        <p:txBody>
          <a:bodyPr/>
          <a:lstStyle/>
          <a:p>
            <a:fld id="{C7076216-D4DB-4A16-AADE-A4F30C7F1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5340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26720"/>
            <a:ext cx="2949178" cy="1493520"/>
          </a:xfrm>
        </p:spPr>
        <p:txBody>
          <a:bodyPr anchor="b"/>
          <a:lstStyle>
            <a:lvl1pPr>
              <a:defRPr sz="298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21598"/>
            <a:ext cx="4629150" cy="4548717"/>
          </a:xfrm>
        </p:spPr>
        <p:txBody>
          <a:bodyPr anchor="t"/>
          <a:lstStyle>
            <a:lvl1pPr marL="0" indent="0">
              <a:buNone/>
              <a:defRPr sz="2987"/>
            </a:lvl1pPr>
            <a:lvl2pPr marL="426705" indent="0">
              <a:buNone/>
              <a:defRPr sz="2613"/>
            </a:lvl2pPr>
            <a:lvl3pPr marL="853410" indent="0">
              <a:buNone/>
              <a:defRPr sz="2240"/>
            </a:lvl3pPr>
            <a:lvl4pPr marL="1280114" indent="0">
              <a:buNone/>
              <a:defRPr sz="1867"/>
            </a:lvl4pPr>
            <a:lvl5pPr marL="1706819" indent="0">
              <a:buNone/>
              <a:defRPr sz="1867"/>
            </a:lvl5pPr>
            <a:lvl6pPr marL="2133524" indent="0">
              <a:buNone/>
              <a:defRPr sz="1867"/>
            </a:lvl6pPr>
            <a:lvl7pPr marL="2560229" indent="0">
              <a:buNone/>
              <a:defRPr sz="1867"/>
            </a:lvl7pPr>
            <a:lvl8pPr marL="2986933" indent="0">
              <a:buNone/>
              <a:defRPr sz="1867"/>
            </a:lvl8pPr>
            <a:lvl9pPr marL="3413638" indent="0">
              <a:buNone/>
              <a:defRPr sz="18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920240"/>
            <a:ext cx="2949178" cy="3557482"/>
          </a:xfrm>
        </p:spPr>
        <p:txBody>
          <a:bodyPr/>
          <a:lstStyle>
            <a:lvl1pPr marL="0" indent="0">
              <a:buNone/>
              <a:defRPr sz="1493"/>
            </a:lvl1pPr>
            <a:lvl2pPr marL="426705" indent="0">
              <a:buNone/>
              <a:defRPr sz="1307"/>
            </a:lvl2pPr>
            <a:lvl3pPr marL="853410" indent="0">
              <a:buNone/>
              <a:defRPr sz="1120"/>
            </a:lvl3pPr>
            <a:lvl4pPr marL="1280114" indent="0">
              <a:buNone/>
              <a:defRPr sz="933"/>
            </a:lvl4pPr>
            <a:lvl5pPr marL="1706819" indent="0">
              <a:buNone/>
              <a:defRPr sz="933"/>
            </a:lvl5pPr>
            <a:lvl6pPr marL="2133524" indent="0">
              <a:buNone/>
              <a:defRPr sz="933"/>
            </a:lvl6pPr>
            <a:lvl7pPr marL="2560229" indent="0">
              <a:buNone/>
              <a:defRPr sz="933"/>
            </a:lvl7pPr>
            <a:lvl8pPr marL="2986933" indent="0">
              <a:buNone/>
              <a:defRPr sz="933"/>
            </a:lvl8pPr>
            <a:lvl9pPr marL="3413638" indent="0">
              <a:buNone/>
              <a:defRPr sz="9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3CC3F-2012-464D-B488-72552FCD3AAF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6216-D4DB-4A16-AADE-A4F30C7F1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0796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3CC3F-2012-464D-B488-72552FCD3AAF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6216-D4DB-4A16-AADE-A4F30C7F1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59087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40783"/>
            <a:ext cx="1971675" cy="54243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40783"/>
            <a:ext cx="5800725" cy="542438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3CC3F-2012-464D-B488-72552FCD3AAF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6216-D4DB-4A16-AADE-A4F30C7F1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198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A9DDB-DF9B-B7D3-0B52-5C95426C2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417" y="1595759"/>
            <a:ext cx="7886700" cy="2662555"/>
          </a:xfrm>
          <a:prstGeom prst="rect">
            <a:avLst/>
          </a:prstGeom>
        </p:spPr>
        <p:txBody>
          <a:bodyPr anchor="b"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235EF2-75DC-009A-D4B1-A91C16234E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4417" y="4283503"/>
            <a:ext cx="7886700" cy="1400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1pPr>
            <a:lvl2pPr marL="213355" indent="0">
              <a:buNone/>
              <a:defRPr sz="934">
                <a:solidFill>
                  <a:schemeClr val="tx1">
                    <a:tint val="75000"/>
                  </a:schemeClr>
                </a:solidFill>
              </a:defRPr>
            </a:lvl2pPr>
            <a:lvl3pPr marL="42671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3pPr>
            <a:lvl4pPr marL="640065" indent="0">
              <a:buNone/>
              <a:defRPr sz="747">
                <a:solidFill>
                  <a:schemeClr val="tx1">
                    <a:tint val="75000"/>
                  </a:schemeClr>
                </a:solidFill>
              </a:defRPr>
            </a:lvl4pPr>
            <a:lvl5pPr marL="853420" indent="0">
              <a:buNone/>
              <a:defRPr sz="747">
                <a:solidFill>
                  <a:schemeClr val="tx1">
                    <a:tint val="75000"/>
                  </a:schemeClr>
                </a:solidFill>
              </a:defRPr>
            </a:lvl5pPr>
            <a:lvl6pPr marL="1066775" indent="0">
              <a:buNone/>
              <a:defRPr sz="747">
                <a:solidFill>
                  <a:schemeClr val="tx1">
                    <a:tint val="75000"/>
                  </a:schemeClr>
                </a:solidFill>
              </a:defRPr>
            </a:lvl6pPr>
            <a:lvl7pPr marL="1280130" indent="0">
              <a:buNone/>
              <a:defRPr sz="747">
                <a:solidFill>
                  <a:schemeClr val="tx1">
                    <a:tint val="75000"/>
                  </a:schemeClr>
                </a:solidFill>
              </a:defRPr>
            </a:lvl7pPr>
            <a:lvl8pPr marL="1493485" indent="0">
              <a:buNone/>
              <a:defRPr sz="747">
                <a:solidFill>
                  <a:schemeClr val="tx1">
                    <a:tint val="75000"/>
                  </a:schemeClr>
                </a:solidFill>
              </a:defRPr>
            </a:lvl8pPr>
            <a:lvl9pPr marL="1706841" indent="0">
              <a:buNone/>
              <a:defRPr sz="74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3AAB1-CFBB-3FA4-54E8-467D0B0CCD7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5932598"/>
            <a:ext cx="2057400" cy="340783"/>
          </a:xfrm>
          <a:prstGeom prst="rect">
            <a:avLst/>
          </a:prstGeom>
        </p:spPr>
        <p:txBody>
          <a:bodyPr/>
          <a:lstStyle/>
          <a:p>
            <a:fld id="{CC33CC3F-2012-464D-B488-72552FCD3AAF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1C752-EBB7-468E-55FC-DBE8E99A7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5932598"/>
            <a:ext cx="3086100" cy="34078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C6899C-C96A-DD2F-40C7-68F05E44D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932598"/>
            <a:ext cx="2057400" cy="340783"/>
          </a:xfrm>
          <a:prstGeom prst="rect">
            <a:avLst/>
          </a:prstGeom>
        </p:spPr>
        <p:txBody>
          <a:bodyPr/>
          <a:lstStyle/>
          <a:p>
            <a:fld id="{C7076216-D4DB-4A16-AADE-A4F30C7F1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948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6C097-576B-439C-E13C-8158BF88B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40788"/>
            <a:ext cx="7886700" cy="1237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F08C0-8A5E-C305-63C5-0ABED79CA1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1" y="1703917"/>
            <a:ext cx="3892550" cy="406124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7294BE-6F5C-8414-97B7-6DAD9ACAB6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2802" y="1703917"/>
            <a:ext cx="3892550" cy="406124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74BAE4-9523-1EF8-8FDE-32496858E6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5932598"/>
            <a:ext cx="2057400" cy="340783"/>
          </a:xfrm>
          <a:prstGeom prst="rect">
            <a:avLst/>
          </a:prstGeom>
        </p:spPr>
        <p:txBody>
          <a:bodyPr/>
          <a:lstStyle/>
          <a:p>
            <a:fld id="{CC33CC3F-2012-464D-B488-72552FCD3AAF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66BD7D-6636-C98A-5B22-04223EA67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5932598"/>
            <a:ext cx="3086100" cy="34078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C989FC-C681-909F-8AD9-82D22833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932598"/>
            <a:ext cx="2057400" cy="340783"/>
          </a:xfrm>
          <a:prstGeom prst="rect">
            <a:avLst/>
          </a:prstGeom>
        </p:spPr>
        <p:txBody>
          <a:bodyPr/>
          <a:lstStyle/>
          <a:p>
            <a:fld id="{C7076216-D4DB-4A16-AADE-A4F30C7F1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54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1B2E6-29B4-9FA0-6AA6-AE613CF57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709" y="340788"/>
            <a:ext cx="7886700" cy="1237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B7C5C-6613-886B-8D21-A03A34428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710" y="1569085"/>
            <a:ext cx="3868208" cy="76898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20" b="1"/>
            </a:lvl1pPr>
            <a:lvl2pPr marL="213355" indent="0">
              <a:buNone/>
              <a:defRPr sz="934" b="1"/>
            </a:lvl2pPr>
            <a:lvl3pPr marL="426710" indent="0">
              <a:buNone/>
              <a:defRPr sz="840" b="1"/>
            </a:lvl3pPr>
            <a:lvl4pPr marL="640065" indent="0">
              <a:buNone/>
              <a:defRPr sz="747" b="1"/>
            </a:lvl4pPr>
            <a:lvl5pPr marL="853420" indent="0">
              <a:buNone/>
              <a:defRPr sz="747" b="1"/>
            </a:lvl5pPr>
            <a:lvl6pPr marL="1066775" indent="0">
              <a:buNone/>
              <a:defRPr sz="747" b="1"/>
            </a:lvl6pPr>
            <a:lvl7pPr marL="1280130" indent="0">
              <a:buNone/>
              <a:defRPr sz="747" b="1"/>
            </a:lvl7pPr>
            <a:lvl8pPr marL="1493485" indent="0">
              <a:buNone/>
              <a:defRPr sz="747" b="1"/>
            </a:lvl8pPr>
            <a:lvl9pPr marL="1706841" indent="0">
              <a:buNone/>
              <a:defRPr sz="74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FD01A6-C273-1926-E0BF-7C171EFB79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710" y="2338070"/>
            <a:ext cx="3868208" cy="343894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1CEDD0-0287-8F56-0AAB-732B83D05B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2" y="1569085"/>
            <a:ext cx="3887259" cy="76898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20" b="1"/>
            </a:lvl1pPr>
            <a:lvl2pPr marL="213355" indent="0">
              <a:buNone/>
              <a:defRPr sz="934" b="1"/>
            </a:lvl2pPr>
            <a:lvl3pPr marL="426710" indent="0">
              <a:buNone/>
              <a:defRPr sz="840" b="1"/>
            </a:lvl3pPr>
            <a:lvl4pPr marL="640065" indent="0">
              <a:buNone/>
              <a:defRPr sz="747" b="1"/>
            </a:lvl4pPr>
            <a:lvl5pPr marL="853420" indent="0">
              <a:buNone/>
              <a:defRPr sz="747" b="1"/>
            </a:lvl5pPr>
            <a:lvl6pPr marL="1066775" indent="0">
              <a:buNone/>
              <a:defRPr sz="747" b="1"/>
            </a:lvl6pPr>
            <a:lvl7pPr marL="1280130" indent="0">
              <a:buNone/>
              <a:defRPr sz="747" b="1"/>
            </a:lvl7pPr>
            <a:lvl8pPr marL="1493485" indent="0">
              <a:buNone/>
              <a:defRPr sz="747" b="1"/>
            </a:lvl8pPr>
            <a:lvl9pPr marL="1706841" indent="0">
              <a:buNone/>
              <a:defRPr sz="74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B79B22-3EE2-7D03-EC03-3161B37577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2" y="2338070"/>
            <a:ext cx="3887259" cy="343894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DD9145-C17E-2613-D265-FE90769C75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5932598"/>
            <a:ext cx="2057400" cy="340783"/>
          </a:xfrm>
          <a:prstGeom prst="rect">
            <a:avLst/>
          </a:prstGeom>
        </p:spPr>
        <p:txBody>
          <a:bodyPr/>
          <a:lstStyle/>
          <a:p>
            <a:fld id="{CC33CC3F-2012-464D-B488-72552FCD3AAF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0495D0-87A2-F155-DC4D-CADBF2F52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5932598"/>
            <a:ext cx="3086100" cy="34078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F3D639-285D-2118-0171-5322E1F8F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932598"/>
            <a:ext cx="2057400" cy="340783"/>
          </a:xfrm>
          <a:prstGeom prst="rect">
            <a:avLst/>
          </a:prstGeom>
        </p:spPr>
        <p:txBody>
          <a:bodyPr/>
          <a:lstStyle/>
          <a:p>
            <a:fld id="{C7076216-D4DB-4A16-AADE-A4F30C7F1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907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03829-B6B3-AC86-6F46-3E8279F5D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40788"/>
            <a:ext cx="7886700" cy="1237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A8DB61-999C-4753-8C3D-822659F97D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5932598"/>
            <a:ext cx="2057400" cy="340783"/>
          </a:xfrm>
          <a:prstGeom prst="rect">
            <a:avLst/>
          </a:prstGeom>
        </p:spPr>
        <p:txBody>
          <a:bodyPr/>
          <a:lstStyle/>
          <a:p>
            <a:fld id="{CC33CC3F-2012-464D-B488-72552FCD3AAF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EBC53F-C334-F4C4-6C49-C0AEFA2B9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5932598"/>
            <a:ext cx="3086100" cy="34078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2C8333-F824-C6FE-CD9C-FE0BF5C00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932598"/>
            <a:ext cx="2057400" cy="340783"/>
          </a:xfrm>
          <a:prstGeom prst="rect">
            <a:avLst/>
          </a:prstGeom>
        </p:spPr>
        <p:txBody>
          <a:bodyPr/>
          <a:lstStyle/>
          <a:p>
            <a:fld id="{C7076216-D4DB-4A16-AADE-A4F30C7F1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706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688713-35B6-0477-8C04-D9CF37B754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5932598"/>
            <a:ext cx="2057400" cy="340783"/>
          </a:xfrm>
          <a:prstGeom prst="rect">
            <a:avLst/>
          </a:prstGeom>
        </p:spPr>
        <p:txBody>
          <a:bodyPr/>
          <a:lstStyle/>
          <a:p>
            <a:fld id="{CC33CC3F-2012-464D-B488-72552FCD3AAF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B322AE-AFD9-1F02-29A7-0F6232CD9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5932598"/>
            <a:ext cx="3086100" cy="34078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FA27E-8B44-0FD5-EDD1-ED222A902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932598"/>
            <a:ext cx="2057400" cy="340783"/>
          </a:xfrm>
          <a:prstGeom prst="rect">
            <a:avLst/>
          </a:prstGeom>
        </p:spPr>
        <p:txBody>
          <a:bodyPr/>
          <a:lstStyle/>
          <a:p>
            <a:fld id="{C7076216-D4DB-4A16-AADE-A4F30C7F1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166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61382-39E7-16E4-F467-06BBE2465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711" y="426720"/>
            <a:ext cx="2949575" cy="1493520"/>
          </a:xfrm>
          <a:prstGeom prst="rect">
            <a:avLst/>
          </a:prstGeom>
        </p:spPr>
        <p:txBody>
          <a:bodyPr anchor="b"/>
          <a:lstStyle>
            <a:lvl1pPr>
              <a:defRPr sz="149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0995C-A1A8-BFB9-04ED-0E5CDFE31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259" y="921601"/>
            <a:ext cx="4629150" cy="4548717"/>
          </a:xfrm>
          <a:prstGeom prst="rect">
            <a:avLst/>
          </a:prstGeom>
        </p:spPr>
        <p:txBody>
          <a:bodyPr/>
          <a:lstStyle>
            <a:lvl1pPr>
              <a:defRPr sz="1493"/>
            </a:lvl1pPr>
            <a:lvl2pPr>
              <a:defRPr sz="1307"/>
            </a:lvl2pPr>
            <a:lvl3pPr>
              <a:defRPr sz="1120"/>
            </a:lvl3pPr>
            <a:lvl4pPr>
              <a:defRPr sz="934"/>
            </a:lvl4pPr>
            <a:lvl5pPr>
              <a:defRPr sz="934"/>
            </a:lvl5pPr>
            <a:lvl6pPr>
              <a:defRPr sz="934"/>
            </a:lvl6pPr>
            <a:lvl7pPr>
              <a:defRPr sz="934"/>
            </a:lvl7pPr>
            <a:lvl8pPr>
              <a:defRPr sz="934"/>
            </a:lvl8pPr>
            <a:lvl9pPr>
              <a:defRPr sz="93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19F6CD-1654-FA50-9B1D-53118E889A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711" y="1920240"/>
            <a:ext cx="2949575" cy="355748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47"/>
            </a:lvl1pPr>
            <a:lvl2pPr marL="213355" indent="0">
              <a:buNone/>
              <a:defRPr sz="653"/>
            </a:lvl2pPr>
            <a:lvl3pPr marL="426710" indent="0">
              <a:buNone/>
              <a:defRPr sz="560"/>
            </a:lvl3pPr>
            <a:lvl4pPr marL="640065" indent="0">
              <a:buNone/>
              <a:defRPr sz="467"/>
            </a:lvl4pPr>
            <a:lvl5pPr marL="853420" indent="0">
              <a:buNone/>
              <a:defRPr sz="467"/>
            </a:lvl5pPr>
            <a:lvl6pPr marL="1066775" indent="0">
              <a:buNone/>
              <a:defRPr sz="467"/>
            </a:lvl6pPr>
            <a:lvl7pPr marL="1280130" indent="0">
              <a:buNone/>
              <a:defRPr sz="467"/>
            </a:lvl7pPr>
            <a:lvl8pPr marL="1493485" indent="0">
              <a:buNone/>
              <a:defRPr sz="467"/>
            </a:lvl8pPr>
            <a:lvl9pPr marL="1706841" indent="0">
              <a:buNone/>
              <a:defRPr sz="4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114784-A639-751E-DC79-67C3121DBB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5932598"/>
            <a:ext cx="2057400" cy="340783"/>
          </a:xfrm>
          <a:prstGeom prst="rect">
            <a:avLst/>
          </a:prstGeom>
        </p:spPr>
        <p:txBody>
          <a:bodyPr/>
          <a:lstStyle/>
          <a:p>
            <a:fld id="{CC33CC3F-2012-464D-B488-72552FCD3AAF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B30F35-56FA-8D1B-08F9-FE04FAD58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5932598"/>
            <a:ext cx="3086100" cy="34078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EF7D89-67AD-13E3-C715-E1C1D942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932598"/>
            <a:ext cx="2057400" cy="340783"/>
          </a:xfrm>
          <a:prstGeom prst="rect">
            <a:avLst/>
          </a:prstGeom>
        </p:spPr>
        <p:txBody>
          <a:bodyPr/>
          <a:lstStyle/>
          <a:p>
            <a:fld id="{C7076216-D4DB-4A16-AADE-A4F30C7F1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175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04CC7-6BA6-11A9-5EFD-1D22CE8FF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711" y="426720"/>
            <a:ext cx="2949575" cy="1493520"/>
          </a:xfrm>
          <a:prstGeom prst="rect">
            <a:avLst/>
          </a:prstGeom>
        </p:spPr>
        <p:txBody>
          <a:bodyPr anchor="b"/>
          <a:lstStyle>
            <a:lvl1pPr>
              <a:defRPr sz="149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921F8C-3912-3654-7306-937CB8CD30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259" y="921601"/>
            <a:ext cx="4629150" cy="45487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93"/>
            </a:lvl1pPr>
            <a:lvl2pPr marL="213355" indent="0">
              <a:buNone/>
              <a:defRPr sz="1307"/>
            </a:lvl2pPr>
            <a:lvl3pPr marL="426710" indent="0">
              <a:buNone/>
              <a:defRPr sz="1120"/>
            </a:lvl3pPr>
            <a:lvl4pPr marL="640065" indent="0">
              <a:buNone/>
              <a:defRPr sz="934"/>
            </a:lvl4pPr>
            <a:lvl5pPr marL="853420" indent="0">
              <a:buNone/>
              <a:defRPr sz="934"/>
            </a:lvl5pPr>
            <a:lvl6pPr marL="1066775" indent="0">
              <a:buNone/>
              <a:defRPr sz="934"/>
            </a:lvl6pPr>
            <a:lvl7pPr marL="1280130" indent="0">
              <a:buNone/>
              <a:defRPr sz="934"/>
            </a:lvl7pPr>
            <a:lvl8pPr marL="1493485" indent="0">
              <a:buNone/>
              <a:defRPr sz="934"/>
            </a:lvl8pPr>
            <a:lvl9pPr marL="1706841" indent="0">
              <a:buNone/>
              <a:defRPr sz="934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79D98D-32DD-AA90-4EE9-D9439E81CE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711" y="1920240"/>
            <a:ext cx="2949575" cy="355748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47"/>
            </a:lvl1pPr>
            <a:lvl2pPr marL="213355" indent="0">
              <a:buNone/>
              <a:defRPr sz="653"/>
            </a:lvl2pPr>
            <a:lvl3pPr marL="426710" indent="0">
              <a:buNone/>
              <a:defRPr sz="560"/>
            </a:lvl3pPr>
            <a:lvl4pPr marL="640065" indent="0">
              <a:buNone/>
              <a:defRPr sz="467"/>
            </a:lvl4pPr>
            <a:lvl5pPr marL="853420" indent="0">
              <a:buNone/>
              <a:defRPr sz="467"/>
            </a:lvl5pPr>
            <a:lvl6pPr marL="1066775" indent="0">
              <a:buNone/>
              <a:defRPr sz="467"/>
            </a:lvl6pPr>
            <a:lvl7pPr marL="1280130" indent="0">
              <a:buNone/>
              <a:defRPr sz="467"/>
            </a:lvl7pPr>
            <a:lvl8pPr marL="1493485" indent="0">
              <a:buNone/>
              <a:defRPr sz="467"/>
            </a:lvl8pPr>
            <a:lvl9pPr marL="1706841" indent="0">
              <a:buNone/>
              <a:defRPr sz="4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2224FA-B954-7F45-F8BE-D512EBED6C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5932598"/>
            <a:ext cx="2057400" cy="340783"/>
          </a:xfrm>
          <a:prstGeom prst="rect">
            <a:avLst/>
          </a:prstGeom>
        </p:spPr>
        <p:txBody>
          <a:bodyPr/>
          <a:lstStyle/>
          <a:p>
            <a:fld id="{CC33CC3F-2012-464D-B488-72552FCD3AAF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322B6F-2036-7C9D-1B0F-C658FD212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5932598"/>
            <a:ext cx="3086100" cy="34078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14C40E-C1EF-D3B7-B3D9-F4EFDA987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932598"/>
            <a:ext cx="2057400" cy="340783"/>
          </a:xfrm>
          <a:prstGeom prst="rect">
            <a:avLst/>
          </a:prstGeom>
        </p:spPr>
        <p:txBody>
          <a:bodyPr/>
          <a:lstStyle/>
          <a:p>
            <a:fld id="{C7076216-D4DB-4A16-AADE-A4F30C7F1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536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2013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</p:sldLayoutIdLst>
  <p:txStyles>
    <p:titleStyle>
      <a:lvl1pPr algn="l" defTabSz="426710" rtl="0" eaLnBrk="1" latinLnBrk="0" hangingPunct="1">
        <a:lnSpc>
          <a:spcPct val="90000"/>
        </a:lnSpc>
        <a:spcBef>
          <a:spcPct val="0"/>
        </a:spcBef>
        <a:buNone/>
        <a:defRPr sz="205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6678" indent="-106678" algn="l" defTabSz="426710" rtl="0" eaLnBrk="1" latinLnBrk="0" hangingPunct="1">
        <a:lnSpc>
          <a:spcPct val="90000"/>
        </a:lnSpc>
        <a:spcBef>
          <a:spcPts val="467"/>
        </a:spcBef>
        <a:buFont typeface="Arial" panose="020B0604020202020204" pitchFamily="34" charset="0"/>
        <a:buChar char="•"/>
        <a:defRPr sz="1307" kern="1200">
          <a:solidFill>
            <a:schemeClr val="tx1"/>
          </a:solidFill>
          <a:latin typeface="+mn-lt"/>
          <a:ea typeface="+mn-ea"/>
          <a:cs typeface="+mn-cs"/>
        </a:defRPr>
      </a:lvl1pPr>
      <a:lvl2pPr marL="320033" indent="-106678" algn="l" defTabSz="426710" rtl="0" eaLnBrk="1" latinLnBrk="0" hangingPunct="1">
        <a:lnSpc>
          <a:spcPct val="90000"/>
        </a:lnSpc>
        <a:spcBef>
          <a:spcPts val="233"/>
        </a:spcBef>
        <a:buFont typeface="Arial" panose="020B0604020202020204" pitchFamily="34" charset="0"/>
        <a:buChar char="•"/>
        <a:defRPr sz="1120" kern="1200">
          <a:solidFill>
            <a:schemeClr val="tx1"/>
          </a:solidFill>
          <a:latin typeface="+mn-lt"/>
          <a:ea typeface="+mn-ea"/>
          <a:cs typeface="+mn-cs"/>
        </a:defRPr>
      </a:lvl2pPr>
      <a:lvl3pPr marL="533388" indent="-106678" algn="l" defTabSz="426710" rtl="0" eaLnBrk="1" latinLnBrk="0" hangingPunct="1">
        <a:lnSpc>
          <a:spcPct val="90000"/>
        </a:lnSpc>
        <a:spcBef>
          <a:spcPts val="233"/>
        </a:spcBef>
        <a:buFont typeface="Arial" panose="020B0604020202020204" pitchFamily="34" charset="0"/>
        <a:buChar char="•"/>
        <a:defRPr sz="934" kern="1200">
          <a:solidFill>
            <a:schemeClr val="tx1"/>
          </a:solidFill>
          <a:latin typeface="+mn-lt"/>
          <a:ea typeface="+mn-ea"/>
          <a:cs typeface="+mn-cs"/>
        </a:defRPr>
      </a:lvl3pPr>
      <a:lvl4pPr marL="746744" indent="-106678" algn="l" defTabSz="426710" rtl="0" eaLnBrk="1" latinLnBrk="0" hangingPunct="1">
        <a:lnSpc>
          <a:spcPct val="90000"/>
        </a:lnSpc>
        <a:spcBef>
          <a:spcPts val="233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4pPr>
      <a:lvl5pPr marL="960098" indent="-106678" algn="l" defTabSz="426710" rtl="0" eaLnBrk="1" latinLnBrk="0" hangingPunct="1">
        <a:lnSpc>
          <a:spcPct val="90000"/>
        </a:lnSpc>
        <a:spcBef>
          <a:spcPts val="233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5pPr>
      <a:lvl6pPr marL="1173453" indent="-106678" algn="l" defTabSz="426710" rtl="0" eaLnBrk="1" latinLnBrk="0" hangingPunct="1">
        <a:lnSpc>
          <a:spcPct val="90000"/>
        </a:lnSpc>
        <a:spcBef>
          <a:spcPts val="233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6pPr>
      <a:lvl7pPr marL="1386808" indent="-106678" algn="l" defTabSz="426710" rtl="0" eaLnBrk="1" latinLnBrk="0" hangingPunct="1">
        <a:lnSpc>
          <a:spcPct val="90000"/>
        </a:lnSpc>
        <a:spcBef>
          <a:spcPts val="233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7pPr>
      <a:lvl8pPr marL="1600163" indent="-106678" algn="l" defTabSz="426710" rtl="0" eaLnBrk="1" latinLnBrk="0" hangingPunct="1">
        <a:lnSpc>
          <a:spcPct val="90000"/>
        </a:lnSpc>
        <a:spcBef>
          <a:spcPts val="233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8pPr>
      <a:lvl9pPr marL="1813518" indent="-106678" algn="l" defTabSz="426710" rtl="0" eaLnBrk="1" latinLnBrk="0" hangingPunct="1">
        <a:lnSpc>
          <a:spcPct val="90000"/>
        </a:lnSpc>
        <a:spcBef>
          <a:spcPts val="233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26710" rtl="0" eaLnBrk="1" latinLnBrk="0" hangingPunct="1">
        <a:defRPr sz="840" kern="1200">
          <a:solidFill>
            <a:schemeClr val="tx1"/>
          </a:solidFill>
          <a:latin typeface="+mn-lt"/>
          <a:ea typeface="+mn-ea"/>
          <a:cs typeface="+mn-cs"/>
        </a:defRPr>
      </a:lvl1pPr>
      <a:lvl2pPr marL="213355" algn="l" defTabSz="426710" rtl="0" eaLnBrk="1" latinLnBrk="0" hangingPunct="1">
        <a:defRPr sz="840" kern="1200">
          <a:solidFill>
            <a:schemeClr val="tx1"/>
          </a:solidFill>
          <a:latin typeface="+mn-lt"/>
          <a:ea typeface="+mn-ea"/>
          <a:cs typeface="+mn-cs"/>
        </a:defRPr>
      </a:lvl2pPr>
      <a:lvl3pPr marL="426710" algn="l" defTabSz="426710" rtl="0" eaLnBrk="1" latinLnBrk="0" hangingPunct="1">
        <a:defRPr sz="840" kern="1200">
          <a:solidFill>
            <a:schemeClr val="tx1"/>
          </a:solidFill>
          <a:latin typeface="+mn-lt"/>
          <a:ea typeface="+mn-ea"/>
          <a:cs typeface="+mn-cs"/>
        </a:defRPr>
      </a:lvl3pPr>
      <a:lvl4pPr marL="640065" algn="l" defTabSz="426710" rtl="0" eaLnBrk="1" latinLnBrk="0" hangingPunct="1">
        <a:defRPr sz="840" kern="1200">
          <a:solidFill>
            <a:schemeClr val="tx1"/>
          </a:solidFill>
          <a:latin typeface="+mn-lt"/>
          <a:ea typeface="+mn-ea"/>
          <a:cs typeface="+mn-cs"/>
        </a:defRPr>
      </a:lvl4pPr>
      <a:lvl5pPr marL="853420" algn="l" defTabSz="426710" rtl="0" eaLnBrk="1" latinLnBrk="0" hangingPunct="1">
        <a:defRPr sz="840" kern="1200">
          <a:solidFill>
            <a:schemeClr val="tx1"/>
          </a:solidFill>
          <a:latin typeface="+mn-lt"/>
          <a:ea typeface="+mn-ea"/>
          <a:cs typeface="+mn-cs"/>
        </a:defRPr>
      </a:lvl5pPr>
      <a:lvl6pPr marL="1066775" algn="l" defTabSz="426710" rtl="0" eaLnBrk="1" latinLnBrk="0" hangingPunct="1">
        <a:defRPr sz="840" kern="1200">
          <a:solidFill>
            <a:schemeClr val="tx1"/>
          </a:solidFill>
          <a:latin typeface="+mn-lt"/>
          <a:ea typeface="+mn-ea"/>
          <a:cs typeface="+mn-cs"/>
        </a:defRPr>
      </a:lvl6pPr>
      <a:lvl7pPr marL="1280130" algn="l" defTabSz="426710" rtl="0" eaLnBrk="1" latinLnBrk="0" hangingPunct="1">
        <a:defRPr sz="840" kern="1200">
          <a:solidFill>
            <a:schemeClr val="tx1"/>
          </a:solidFill>
          <a:latin typeface="+mn-lt"/>
          <a:ea typeface="+mn-ea"/>
          <a:cs typeface="+mn-cs"/>
        </a:defRPr>
      </a:lvl7pPr>
      <a:lvl8pPr marL="1493485" algn="l" defTabSz="426710" rtl="0" eaLnBrk="1" latinLnBrk="0" hangingPunct="1">
        <a:defRPr sz="840" kern="1200">
          <a:solidFill>
            <a:schemeClr val="tx1"/>
          </a:solidFill>
          <a:latin typeface="+mn-lt"/>
          <a:ea typeface="+mn-ea"/>
          <a:cs typeface="+mn-cs"/>
        </a:defRPr>
      </a:lvl8pPr>
      <a:lvl9pPr marL="1706841" algn="l" defTabSz="426710" rtl="0" eaLnBrk="1" latinLnBrk="0" hangingPunct="1">
        <a:defRPr sz="8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40785"/>
            <a:ext cx="7886700" cy="1237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703917"/>
            <a:ext cx="7886700" cy="40612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932595"/>
            <a:ext cx="2057400" cy="3407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932595"/>
            <a:ext cx="3086100" cy="3407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932595"/>
            <a:ext cx="2057400" cy="3407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542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</p:sldLayoutIdLst>
  <p:txStyles>
    <p:titleStyle>
      <a:lvl1pPr algn="l" defTabSz="853410" rtl="0" eaLnBrk="1" latinLnBrk="0" hangingPunct="1">
        <a:lnSpc>
          <a:spcPct val="90000"/>
        </a:lnSpc>
        <a:spcBef>
          <a:spcPct val="0"/>
        </a:spcBef>
        <a:buNone/>
        <a:defRPr sz="410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3352" indent="-213352" algn="l" defTabSz="8534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2613" kern="1200">
          <a:solidFill>
            <a:schemeClr val="tx1"/>
          </a:solidFill>
          <a:latin typeface="+mn-lt"/>
          <a:ea typeface="+mn-ea"/>
          <a:cs typeface="+mn-cs"/>
        </a:defRPr>
      </a:lvl1pPr>
      <a:lvl2pPr marL="640057" indent="-213352" algn="l" defTabSz="853410" rtl="0" eaLnBrk="1" latinLnBrk="0" hangingPunct="1">
        <a:lnSpc>
          <a:spcPct val="90000"/>
        </a:lnSpc>
        <a:spcBef>
          <a:spcPts val="467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2pPr>
      <a:lvl3pPr marL="1066762" indent="-213352" algn="l" defTabSz="853410" rtl="0" eaLnBrk="1" latinLnBrk="0" hangingPunct="1">
        <a:lnSpc>
          <a:spcPct val="90000"/>
        </a:lnSpc>
        <a:spcBef>
          <a:spcPts val="4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493467" indent="-213352" algn="l" defTabSz="853410" rtl="0" eaLnBrk="1" latinLnBrk="0" hangingPunct="1">
        <a:lnSpc>
          <a:spcPct val="90000"/>
        </a:lnSpc>
        <a:spcBef>
          <a:spcPts val="467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4pPr>
      <a:lvl5pPr marL="1920171" indent="-213352" algn="l" defTabSz="853410" rtl="0" eaLnBrk="1" latinLnBrk="0" hangingPunct="1">
        <a:lnSpc>
          <a:spcPct val="90000"/>
        </a:lnSpc>
        <a:spcBef>
          <a:spcPts val="467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5pPr>
      <a:lvl6pPr marL="2346876" indent="-213352" algn="l" defTabSz="853410" rtl="0" eaLnBrk="1" latinLnBrk="0" hangingPunct="1">
        <a:lnSpc>
          <a:spcPct val="90000"/>
        </a:lnSpc>
        <a:spcBef>
          <a:spcPts val="467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6pPr>
      <a:lvl7pPr marL="2773581" indent="-213352" algn="l" defTabSz="853410" rtl="0" eaLnBrk="1" latinLnBrk="0" hangingPunct="1">
        <a:lnSpc>
          <a:spcPct val="90000"/>
        </a:lnSpc>
        <a:spcBef>
          <a:spcPts val="467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6" indent="-213352" algn="l" defTabSz="853410" rtl="0" eaLnBrk="1" latinLnBrk="0" hangingPunct="1">
        <a:lnSpc>
          <a:spcPct val="90000"/>
        </a:lnSpc>
        <a:spcBef>
          <a:spcPts val="467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8pPr>
      <a:lvl9pPr marL="3626990" indent="-213352" algn="l" defTabSz="853410" rtl="0" eaLnBrk="1" latinLnBrk="0" hangingPunct="1">
        <a:lnSpc>
          <a:spcPct val="90000"/>
        </a:lnSpc>
        <a:spcBef>
          <a:spcPts val="467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53410" rtl="0" eaLnBrk="1" latinLnBrk="0" hangingPunct="1">
        <a:defRPr sz="1680" kern="1200">
          <a:solidFill>
            <a:schemeClr val="tx1"/>
          </a:solidFill>
          <a:latin typeface="+mn-lt"/>
          <a:ea typeface="+mn-ea"/>
          <a:cs typeface="+mn-cs"/>
        </a:defRPr>
      </a:lvl1pPr>
      <a:lvl2pPr marL="426705" algn="l" defTabSz="853410" rtl="0" eaLnBrk="1" latinLnBrk="0" hangingPunct="1">
        <a:defRPr sz="1680" kern="1200">
          <a:solidFill>
            <a:schemeClr val="tx1"/>
          </a:solidFill>
          <a:latin typeface="+mn-lt"/>
          <a:ea typeface="+mn-ea"/>
          <a:cs typeface="+mn-cs"/>
        </a:defRPr>
      </a:lvl2pPr>
      <a:lvl3pPr marL="853410" algn="l" defTabSz="853410" rtl="0" eaLnBrk="1" latinLnBrk="0" hangingPunct="1">
        <a:defRPr sz="168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14" algn="l" defTabSz="853410" rtl="0" eaLnBrk="1" latinLnBrk="0" hangingPunct="1">
        <a:defRPr sz="1680" kern="1200">
          <a:solidFill>
            <a:schemeClr val="tx1"/>
          </a:solidFill>
          <a:latin typeface="+mn-lt"/>
          <a:ea typeface="+mn-ea"/>
          <a:cs typeface="+mn-cs"/>
        </a:defRPr>
      </a:lvl4pPr>
      <a:lvl5pPr marL="1706819" algn="l" defTabSz="853410" rtl="0" eaLnBrk="1" latinLnBrk="0" hangingPunct="1">
        <a:defRPr sz="1680" kern="1200">
          <a:solidFill>
            <a:schemeClr val="tx1"/>
          </a:solidFill>
          <a:latin typeface="+mn-lt"/>
          <a:ea typeface="+mn-ea"/>
          <a:cs typeface="+mn-cs"/>
        </a:defRPr>
      </a:lvl5pPr>
      <a:lvl6pPr marL="2133524" algn="l" defTabSz="853410" rtl="0" eaLnBrk="1" latinLnBrk="0" hangingPunct="1">
        <a:defRPr sz="1680" kern="1200">
          <a:solidFill>
            <a:schemeClr val="tx1"/>
          </a:solidFill>
          <a:latin typeface="+mn-lt"/>
          <a:ea typeface="+mn-ea"/>
          <a:cs typeface="+mn-cs"/>
        </a:defRPr>
      </a:lvl6pPr>
      <a:lvl7pPr marL="2560229" algn="l" defTabSz="853410" rtl="0" eaLnBrk="1" latinLnBrk="0" hangingPunct="1">
        <a:defRPr sz="1680" kern="1200">
          <a:solidFill>
            <a:schemeClr val="tx1"/>
          </a:solidFill>
          <a:latin typeface="+mn-lt"/>
          <a:ea typeface="+mn-ea"/>
          <a:cs typeface="+mn-cs"/>
        </a:defRPr>
      </a:lvl7pPr>
      <a:lvl8pPr marL="2986933" algn="l" defTabSz="853410" rtl="0" eaLnBrk="1" latinLnBrk="0" hangingPunct="1">
        <a:defRPr sz="1680" kern="1200">
          <a:solidFill>
            <a:schemeClr val="tx1"/>
          </a:solidFill>
          <a:latin typeface="+mn-lt"/>
          <a:ea typeface="+mn-ea"/>
          <a:cs typeface="+mn-cs"/>
        </a:defRPr>
      </a:lvl8pPr>
      <a:lvl9pPr marL="3413638" algn="l" defTabSz="853410" rtl="0" eaLnBrk="1" latinLnBrk="0" hangingPunct="1">
        <a:defRPr sz="16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sycnet.apa.org/record/1935-05693-000" TargetMode="External"/><Relationship Id="rId2" Type="http://schemas.openxmlformats.org/officeDocument/2006/relationships/hyperlink" Target="https://www.nytimes.com/2010/12/12/fashion/12Studied" TargetMode="Externa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4.jpeg"/><Relationship Id="rId7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2.xml"/><Relationship Id="rId5" Type="http://schemas.openxmlformats.org/officeDocument/2006/relationships/image" Target="../media/image5.png"/><Relationship Id="rId10" Type="http://schemas.openxmlformats.org/officeDocument/2006/relationships/audio" Target="../media/audio1.wav"/><Relationship Id="rId4" Type="http://schemas.openxmlformats.org/officeDocument/2006/relationships/customXml" Target="../ink/ink1.xml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13.xml"/><Relationship Id="rId4" Type="http://schemas.openxmlformats.org/officeDocument/2006/relationships/audio" Target="../media/audio2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hyperlink" Target="https://www.esports.net/wiki/guides/copium-meaning/" TargetMode="Externa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0.jp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2.png"/><Relationship Id="rId5" Type="http://schemas.openxmlformats.org/officeDocument/2006/relationships/hyperlink" Target="https://logos-download.com/897-dove-logo-download.html" TargetMode="Externa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Rectangle 1041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65465"/>
            <a:ext cx="9144000" cy="687448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33D0FF-5068-2433-26BD-4AFCD3B894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2104" y="5030680"/>
            <a:ext cx="8408194" cy="6951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3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and why does society affect our body image?  </a:t>
            </a:r>
          </a:p>
        </p:txBody>
      </p:sp>
      <p:cxnSp>
        <p:nvCxnSpPr>
          <p:cNvPr id="1043" name="Straight Connector 1042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892517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725861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4C07D0A9-5F38-C267-49D9-CECC78FEE619}"/>
              </a:ext>
            </a:extLst>
          </p:cNvPr>
          <p:cNvGrpSpPr/>
          <p:nvPr/>
        </p:nvGrpSpPr>
        <p:grpSpPr>
          <a:xfrm>
            <a:off x="1180307" y="3274991"/>
            <a:ext cx="4128292" cy="1211879"/>
            <a:chOff x="1129506" y="1730445"/>
            <a:chExt cx="4338237" cy="4621765"/>
          </a:xfrm>
        </p:grpSpPr>
        <p:pic>
          <p:nvPicPr>
            <p:cNvPr id="9" name="Broken_Boy">
              <a:hlinkClick r:id="" action="ppaction://media"/>
              <a:extLst>
                <a:ext uri="{FF2B5EF4-FFF2-40B4-BE49-F238E27FC236}">
                  <a16:creationId xmlns:a16="http://schemas.microsoft.com/office/drawing/2014/main" id="{B2692512-D2F2-BFCD-E15B-FABA52E5ACBA}"/>
                </a:ext>
              </a:extLst>
            </p:cNvPr>
            <p:cNvPicPr>
              <a:picLocks noChangeAspect="1"/>
            </p:cNvPicPr>
            <p:nvPr>
              <a:audi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5">
              <a:alphaModFix amt="0"/>
            </a:blip>
            <a:stretch>
              <a:fillRect/>
            </a:stretch>
          </p:blipFill>
          <p:spPr>
            <a:xfrm>
              <a:off x="1129506" y="1730445"/>
              <a:ext cx="609600" cy="6096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2E899D1-93DE-76F0-0EA4-5764F5C378BF}"/>
                </a:ext>
              </a:extLst>
            </p:cNvPr>
            <p:cNvSpPr txBox="1"/>
            <p:nvPr/>
          </p:nvSpPr>
          <p:spPr>
            <a:xfrm>
              <a:off x="3676253" y="4239418"/>
              <a:ext cx="1791494" cy="21127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3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930042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4FEBA-BF20-079A-B576-43FD9E5B5A45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85000"/>
            </a:schemeClr>
          </a:solidFill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References (I did not include some details so go to these get the full thing)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C2E79-0AF8-4C40-519D-9F86DB61A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703917"/>
            <a:ext cx="9016678" cy="4061249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https://www.nytimes.com/2010/12/12/fashion/12Studied</a:t>
            </a:r>
            <a:r>
              <a:rPr lang="en-US" dirty="0"/>
              <a:t> </a:t>
            </a:r>
          </a:p>
          <a:p>
            <a:r>
              <a:rPr 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Schilder, P. (1935). </a:t>
            </a:r>
            <a:r>
              <a:rPr lang="en-US" i="1" dirty="0">
                <a:hlinkClick r:id="rId3"/>
              </a:rPr>
              <a:t>The image and appearance of the human body. (apa.org)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451969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rotating brain gif">
            <a:extLst>
              <a:ext uri="{FF2B5EF4-FFF2-40B4-BE49-F238E27FC236}">
                <a16:creationId xmlns:a16="http://schemas.microsoft.com/office/drawing/2014/main" id="{0D5C48CE-0BCE-F028-9B6A-0A31F29DEA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30504" cy="640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428E66A-3417-2A5F-F78A-BAF794808C36}"/>
              </a:ext>
            </a:extLst>
          </p:cNvPr>
          <p:cNvSpPr txBox="1"/>
          <p:nvPr/>
        </p:nvSpPr>
        <p:spPr>
          <a:xfrm>
            <a:off x="277150" y="1170223"/>
            <a:ext cx="20985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C0C0C0"/>
                </a:highlight>
              </a:rPr>
              <a:t>Society has                   many factors that       differentiate and shape our body images.</a:t>
            </a:r>
          </a:p>
        </p:txBody>
      </p:sp>
    </p:spTree>
    <p:extLst>
      <p:ext uri="{BB962C8B-B14F-4D97-AF65-F5344CB8AC3E}">
        <p14:creationId xmlns:p14="http://schemas.microsoft.com/office/powerpoint/2010/main" val="3889935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E5040112-875B-790E-5005-5BCB70522C97}"/>
              </a:ext>
            </a:extLst>
          </p:cNvPr>
          <p:cNvGrpSpPr/>
          <p:nvPr/>
        </p:nvGrpSpPr>
        <p:grpSpPr>
          <a:xfrm>
            <a:off x="1982889" y="347240"/>
            <a:ext cx="3255380" cy="1928454"/>
            <a:chOff x="1" y="3292998"/>
            <a:chExt cx="3255380" cy="192845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E5CB32A-5ED1-63B2-EAA8-BB65FCA200EB}"/>
                </a:ext>
              </a:extLst>
            </p:cNvPr>
            <p:cNvSpPr txBox="1"/>
            <p:nvPr/>
          </p:nvSpPr>
          <p:spPr>
            <a:xfrm>
              <a:off x="1" y="3292998"/>
              <a:ext cx="1296364" cy="9233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Some examples are: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39AEF17-D952-83A4-E84E-59F167550F12}"/>
                </a:ext>
              </a:extLst>
            </p:cNvPr>
            <p:cNvGrpSpPr/>
            <p:nvPr/>
          </p:nvGrpSpPr>
          <p:grpSpPr>
            <a:xfrm>
              <a:off x="1637174" y="3382018"/>
              <a:ext cx="1618207" cy="1839434"/>
              <a:chOff x="1637174" y="3382018"/>
              <a:chExt cx="1618207" cy="1839434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EBAEAC7-1FBB-DA1C-9F4C-29C19AABF6F4}"/>
                  </a:ext>
                </a:extLst>
              </p:cNvPr>
              <p:cNvSpPr txBox="1"/>
              <p:nvPr/>
            </p:nvSpPr>
            <p:spPr>
              <a:xfrm>
                <a:off x="1637174" y="3382018"/>
                <a:ext cx="1618206" cy="369332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 Peer pressure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92B5611-10C3-950C-7FF6-82497EF0EE3B}"/>
                  </a:ext>
                </a:extLst>
              </p:cNvPr>
              <p:cNvSpPr txBox="1"/>
              <p:nvPr/>
            </p:nvSpPr>
            <p:spPr>
              <a:xfrm>
                <a:off x="1637174" y="3806019"/>
                <a:ext cx="1618206" cy="369332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Body Shaming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6F69401-828D-CC21-6D05-9557C3E0A1B7}"/>
                  </a:ext>
                </a:extLst>
              </p:cNvPr>
              <p:cNvSpPr txBox="1"/>
              <p:nvPr/>
            </p:nvSpPr>
            <p:spPr>
              <a:xfrm>
                <a:off x="1637174" y="4184783"/>
                <a:ext cx="1618206" cy="369332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Being Trans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D946CC6-CFE9-8030-D7C4-2E2D24FFA471}"/>
                  </a:ext>
                </a:extLst>
              </p:cNvPr>
              <p:cNvSpPr txBox="1"/>
              <p:nvPr/>
            </p:nvSpPr>
            <p:spPr>
              <a:xfrm>
                <a:off x="1637175" y="4575121"/>
                <a:ext cx="1618206" cy="6463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Being Self-aware</a:t>
                </a:r>
              </a:p>
            </p:txBody>
          </p:sp>
        </p:grp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061CE7AD-20F0-42A4-B6D5-A764996B095A}"/>
              </a:ext>
            </a:extLst>
          </p:cNvPr>
          <p:cNvSpPr/>
          <p:nvPr/>
        </p:nvSpPr>
        <p:spPr>
          <a:xfrm>
            <a:off x="1676922" y="-639128"/>
            <a:ext cx="3886280" cy="3819395"/>
          </a:xfrm>
          <a:prstGeom prst="ellipse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E71224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945DEE87-C130-3F75-DD57-4726439A7067}"/>
                  </a:ext>
                </a:extLst>
              </p14:cNvPr>
              <p14:cNvContentPartPr/>
              <p14:nvPr/>
            </p14:nvContentPartPr>
            <p14:xfrm>
              <a:off x="520710" y="147860"/>
              <a:ext cx="1042920" cy="102096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945DEE87-C130-3F75-DD57-4726439A706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4590" y="141740"/>
                <a:ext cx="1055160" cy="103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225DFB16-E533-1434-12CA-105D9EE10BDF}"/>
                  </a:ext>
                </a:extLst>
              </p14:cNvPr>
              <p14:cNvContentPartPr/>
              <p14:nvPr/>
            </p14:nvContentPartPr>
            <p14:xfrm>
              <a:off x="5767710" y="-40780"/>
              <a:ext cx="1037880" cy="102852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225DFB16-E533-1434-12CA-105D9EE10BD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1590" y="-46900"/>
                <a:ext cx="1050120" cy="104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2D3CCFC1-33BB-51DC-1CB1-10F5C5917C95}"/>
                  </a:ext>
                </a:extLst>
              </p14:cNvPr>
              <p14:cNvContentPartPr/>
              <p14:nvPr/>
            </p14:nvContentPartPr>
            <p14:xfrm>
              <a:off x="4294950" y="3385340"/>
              <a:ext cx="1328040" cy="132552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2D3CCFC1-33BB-51DC-1CB1-10F5C5917C95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288830" y="3379220"/>
                <a:ext cx="1340280" cy="133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45362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  <p:sndAc>
          <p:stSnd>
            <p:snd r:embed="rId2" name="camera.wav"/>
          </p:stSnd>
        </p:sndAc>
      </p:transition>
    </mc:Choice>
    <mc:Fallback xmlns="">
      <p:transition spd="slow">
        <p:fade/>
        <p:sndAc>
          <p:stSnd>
            <p:snd r:embed="rId10" name="camera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BEDFC-0A91-EB56-B84E-C19FFB56B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54643"/>
            <a:ext cx="7230560" cy="132333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But there are ways you can recover</a:t>
            </a:r>
          </a:p>
        </p:txBody>
      </p:sp>
      <p:pic>
        <p:nvPicPr>
          <p:cNvPr id="2054" name="Picture 6" descr="Image result for rotating cow gif">
            <a:extLst>
              <a:ext uri="{FF2B5EF4-FFF2-40B4-BE49-F238E27FC236}">
                <a16:creationId xmlns:a16="http://schemas.microsoft.com/office/drawing/2014/main" id="{A86E1DFE-F34A-1042-79E1-93BB2F9997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4000" cy="640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8467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  <p:sndAc>
          <p:stSnd>
            <p:snd r:embed="rId2" name="click.wav"/>
          </p:stSnd>
        </p:sndAc>
      </p:transition>
    </mc:Choice>
    <mc:Fallback xmlns="">
      <p:transition spd="slow">
        <p:circle/>
        <p:sndAc>
          <p:stSnd>
            <p:snd r:embed="rId4" name="click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7BE35-294A-0A7D-FC7C-D9AEDD198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ways people cope are: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8C78DF-3713-74E5-DD6D-0957AFC70383}"/>
              </a:ext>
            </a:extLst>
          </p:cNvPr>
          <p:cNvSpPr txBox="1"/>
          <p:nvPr/>
        </p:nvSpPr>
        <p:spPr>
          <a:xfrm>
            <a:off x="162045" y="2210764"/>
            <a:ext cx="1296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Influencers</a:t>
            </a:r>
          </a:p>
        </p:txBody>
      </p:sp>
      <p:pic>
        <p:nvPicPr>
          <p:cNvPr id="7" name="yt1s.com - Mr Beast Meme Original">
            <a:hlinkClick r:id="" action="ppaction://media"/>
            <a:extLst>
              <a:ext uri="{FF2B5EF4-FFF2-40B4-BE49-F238E27FC236}">
                <a16:creationId xmlns:a16="http://schemas.microsoft.com/office/drawing/2014/main" id="{6824FB2E-F283-CFD5-A0BA-8F1F4B5BD2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7223" y="1424435"/>
            <a:ext cx="4109015" cy="23113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367FFF-941E-2DAF-BB29-C4F00832372C}"/>
              </a:ext>
            </a:extLst>
          </p:cNvPr>
          <p:cNvSpPr txBox="1"/>
          <p:nvPr/>
        </p:nvSpPr>
        <p:spPr>
          <a:xfrm>
            <a:off x="0" y="4357741"/>
            <a:ext cx="27084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Therapy (unless your card declines, then they redo the trauma)</a:t>
            </a:r>
          </a:p>
        </p:txBody>
      </p:sp>
      <p:pic>
        <p:nvPicPr>
          <p:cNvPr id="4098" name="Picture 2" descr="Image result for handsome squidward isnt real handsome squidward cant hurt you">
            <a:extLst>
              <a:ext uri="{FF2B5EF4-FFF2-40B4-BE49-F238E27FC236}">
                <a16:creationId xmlns:a16="http://schemas.microsoft.com/office/drawing/2014/main" id="{39BA0457-7770-8C41-4434-27F463CBA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1638" y="4006028"/>
            <a:ext cx="2168625" cy="2041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7D0DDC1-0A0D-78B8-4E7D-2109732CD8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6632294" y="0"/>
            <a:ext cx="2511706" cy="157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055587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DD50B-D461-1C61-F7A5-B04859FF0296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There are some businesses that benefit by altering your body image.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D8E34-360F-47B3-DD2C-D95AFBC92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703981"/>
            <a:ext cx="844952" cy="451348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Like: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009446-4257-1AF4-7546-E827DB3B7C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390743" y="1703917"/>
            <a:ext cx="2478766" cy="1342665"/>
          </a:xfrm>
          <a:prstGeom prst="rect">
            <a:avLst/>
          </a:prstGeom>
        </p:spPr>
      </p:pic>
      <p:pic>
        <p:nvPicPr>
          <p:cNvPr id="6" name="MakeupCompaniesareLyingtoyou">
            <a:hlinkClick r:id="" action="ppaction://media"/>
            <a:extLst>
              <a:ext uri="{FF2B5EF4-FFF2-40B4-BE49-F238E27FC236}">
                <a16:creationId xmlns:a16="http://schemas.microsoft.com/office/drawing/2014/main" id="{8F91B423-C615-6D6E-46F4-D6DF9F0637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054703" y="1814785"/>
            <a:ext cx="4667250" cy="3429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24010E-FFD7-9A1D-7391-E82FDE65E4FA}"/>
              </a:ext>
            </a:extLst>
          </p:cNvPr>
          <p:cNvSpPr txBox="1"/>
          <p:nvPr/>
        </p:nvSpPr>
        <p:spPr>
          <a:xfrm>
            <a:off x="154063" y="3159953"/>
            <a:ext cx="1640013" cy="20313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They use photoshop and different makeup products than the one they are advertising.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AA88D9-B35A-08A2-1B6A-CB32DC27FDB3}"/>
              </a:ext>
            </a:extLst>
          </p:cNvPr>
          <p:cNvSpPr txBox="1">
            <a:spLocks/>
          </p:cNvSpPr>
          <p:nvPr/>
        </p:nvSpPr>
        <p:spPr>
          <a:xfrm>
            <a:off x="2766349" y="3611300"/>
            <a:ext cx="1103160" cy="145597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>
            <a:normAutofit fontScale="92500"/>
          </a:bodyPr>
          <a:lstStyle>
            <a:lvl1pPr marL="213352" indent="-213352" algn="l" defTabSz="853410" rtl="0" eaLnBrk="1" latinLnBrk="0" hangingPunct="1">
              <a:lnSpc>
                <a:spcPct val="90000"/>
              </a:lnSpc>
              <a:spcBef>
                <a:spcPts val="933"/>
              </a:spcBef>
              <a:buFont typeface="Arial" panose="020B0604020202020204" pitchFamily="34" charset="0"/>
              <a:buChar char="•"/>
              <a:defRPr sz="26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57" indent="-213352" algn="l" defTabSz="853410" rtl="0" eaLnBrk="1" latinLnBrk="0" hangingPunct="1">
              <a:lnSpc>
                <a:spcPct val="90000"/>
              </a:lnSpc>
              <a:spcBef>
                <a:spcPts val="467"/>
              </a:spcBef>
              <a:buFont typeface="Arial" panose="020B0604020202020204" pitchFamily="34" charset="0"/>
              <a:buChar char="•"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66762" indent="-213352" algn="l" defTabSz="853410" rtl="0" eaLnBrk="1" latinLnBrk="0" hangingPunct="1">
              <a:lnSpc>
                <a:spcPct val="90000"/>
              </a:lnSpc>
              <a:spcBef>
                <a:spcPts val="467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93467" indent="-213352" algn="l" defTabSz="853410" rtl="0" eaLnBrk="1" latinLnBrk="0" hangingPunct="1">
              <a:lnSpc>
                <a:spcPct val="90000"/>
              </a:lnSpc>
              <a:spcBef>
                <a:spcPts val="467"/>
              </a:spcBef>
              <a:buFont typeface="Arial" panose="020B0604020202020204" pitchFamily="34" charset="0"/>
              <a:buChar char="•"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20171" indent="-213352" algn="l" defTabSz="853410" rtl="0" eaLnBrk="1" latinLnBrk="0" hangingPunct="1">
              <a:lnSpc>
                <a:spcPct val="90000"/>
              </a:lnSpc>
              <a:spcBef>
                <a:spcPts val="467"/>
              </a:spcBef>
              <a:buFont typeface="Arial" panose="020B0604020202020204" pitchFamily="34" charset="0"/>
              <a:buChar char="•"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46876" indent="-213352" algn="l" defTabSz="853410" rtl="0" eaLnBrk="1" latinLnBrk="0" hangingPunct="1">
              <a:lnSpc>
                <a:spcPct val="90000"/>
              </a:lnSpc>
              <a:spcBef>
                <a:spcPts val="467"/>
              </a:spcBef>
              <a:buFont typeface="Arial" panose="020B0604020202020204" pitchFamily="34" charset="0"/>
              <a:buChar char="•"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73581" indent="-213352" algn="l" defTabSz="853410" rtl="0" eaLnBrk="1" latinLnBrk="0" hangingPunct="1">
              <a:lnSpc>
                <a:spcPct val="90000"/>
              </a:lnSpc>
              <a:spcBef>
                <a:spcPts val="467"/>
              </a:spcBef>
              <a:buFont typeface="Arial" panose="020B0604020202020204" pitchFamily="34" charset="0"/>
              <a:buChar char="•"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6" indent="-213352" algn="l" defTabSz="853410" rtl="0" eaLnBrk="1" latinLnBrk="0" hangingPunct="1">
              <a:lnSpc>
                <a:spcPct val="90000"/>
              </a:lnSpc>
              <a:spcBef>
                <a:spcPts val="467"/>
              </a:spcBef>
              <a:buFont typeface="Arial" panose="020B0604020202020204" pitchFamily="34" charset="0"/>
              <a:buChar char="•"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26990" indent="-213352" algn="l" defTabSz="853410" rtl="0" eaLnBrk="1" latinLnBrk="0" hangingPunct="1">
              <a:lnSpc>
                <a:spcPct val="90000"/>
              </a:lnSpc>
              <a:spcBef>
                <a:spcPts val="467"/>
              </a:spcBef>
              <a:buFont typeface="Arial" panose="020B0604020202020204" pitchFamily="34" charset="0"/>
              <a:buChar char="•"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I have proof: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(video)</a:t>
            </a:r>
          </a:p>
        </p:txBody>
      </p:sp>
    </p:spTree>
    <p:extLst>
      <p:ext uri="{BB962C8B-B14F-4D97-AF65-F5344CB8AC3E}">
        <p14:creationId xmlns:p14="http://schemas.microsoft.com/office/powerpoint/2010/main" val="1955027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9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487C6-8325-CB18-F1EA-6B8606F1A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0"/>
            <a:ext cx="7886700" cy="1064871"/>
          </a:xfrm>
          <a:solidFill>
            <a:schemeClr val="bg1">
              <a:lumMod val="85000"/>
            </a:schemeClr>
          </a:solidFill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Liberals like Stacey Abrams also can alter peoples’ body images.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B08AF-5A27-EDB4-3FE9-EE127D9F4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64871"/>
            <a:ext cx="9144000" cy="1388962"/>
          </a:xfrm>
          <a:solidFill>
            <a:schemeClr val="bg1">
              <a:lumMod val="85000"/>
            </a:schemeClr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10" dirty="0">
                <a:solidFill>
                  <a:schemeClr val="bg1"/>
                </a:solidFill>
              </a:rPr>
              <a:t>She tried to ban abortion fully, in every state. She used a picture of a fetus that wasn’t developed enough to have a heartbeat, with a heartbeat sound.</a:t>
            </a:r>
          </a:p>
        </p:txBody>
      </p:sp>
      <p:pic>
        <p:nvPicPr>
          <p:cNvPr id="5122" name="Picture 2" descr="Image result for fetus deletus">
            <a:extLst>
              <a:ext uri="{FF2B5EF4-FFF2-40B4-BE49-F238E27FC236}">
                <a16:creationId xmlns:a16="http://schemas.microsoft.com/office/drawing/2014/main" id="{E5A487D2-89B4-279A-A17D-E549E4806B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" r="-215" b="24059"/>
          <a:stretch/>
        </p:blipFill>
        <p:spPr bwMode="auto">
          <a:xfrm>
            <a:off x="0" y="2453833"/>
            <a:ext cx="9143999" cy="4027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910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2D59B-ADFD-1E87-A036-B88C315CF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3900669" cy="1423686"/>
          </a:xfrm>
          <a:solidFill>
            <a:schemeClr val="bg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Body image applies to all of humanity.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F1439-A049-E3BC-B54D-5AAAFA2B1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0669" y="0"/>
            <a:ext cx="5243331" cy="1423686"/>
          </a:xfrm>
          <a:solidFill>
            <a:schemeClr val="bg1">
              <a:lumMod val="75000"/>
            </a:schemeClr>
          </a:solidFill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But the majority of people that feel self-conscious about it or are negatively influenced by others about it are women. That is why cosmetic companies are so wealthy nowadays.</a:t>
            </a:r>
          </a:p>
        </p:txBody>
      </p:sp>
      <p:pic>
        <p:nvPicPr>
          <p:cNvPr id="1026" name="Picture 2" descr="#bodypositive: A Look at Body Image &amp; Social Media - Florida House ...">
            <a:extLst>
              <a:ext uri="{FF2B5EF4-FFF2-40B4-BE49-F238E27FC236}">
                <a16:creationId xmlns:a16="http://schemas.microsoft.com/office/drawing/2014/main" id="{83348C51-B0C5-3D59-DE36-CB31C669F2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423686"/>
            <a:ext cx="9144000" cy="4977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3928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ECF68-D7CF-4DBD-09CE-82FDE798A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2095018"/>
          </a:xfrm>
          <a:solidFill>
            <a:schemeClr val="bg1">
              <a:lumMod val="75000"/>
            </a:schemeClr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Overall, Body Image is a part of our self-esteem. And it should be taken care of like the rest of it.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CD4E35-DD9B-8F31-A151-E45193F3C8C2}"/>
              </a:ext>
            </a:extLst>
          </p:cNvPr>
          <p:cNvSpPr txBox="1"/>
          <p:nvPr/>
        </p:nvSpPr>
        <p:spPr>
          <a:xfrm>
            <a:off x="0" y="2095018"/>
            <a:ext cx="4757195" cy="55399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</a:rPr>
              <a:t>Try some healthy activities.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910CB8-4040-2E24-EEA9-74E7C7F380AC}"/>
              </a:ext>
            </a:extLst>
          </p:cNvPr>
          <p:cNvSpPr txBox="1"/>
          <p:nvPr/>
        </p:nvSpPr>
        <p:spPr>
          <a:xfrm>
            <a:off x="4757195" y="2095018"/>
            <a:ext cx="912471" cy="55399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</a:rPr>
              <a:t>Like:</a:t>
            </a:r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5C2E0E17-A59E-F6D5-A53C-7AD022FA9F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599" y="3047999"/>
            <a:ext cx="3752127" cy="3752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>
            <a:extLst>
              <a:ext uri="{FF2B5EF4-FFF2-40B4-BE49-F238E27FC236}">
                <a16:creationId xmlns:a16="http://schemas.microsoft.com/office/drawing/2014/main" id="{FCB45092-8604-B605-A8A4-BC5FA0A1D85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599" y="3047999"/>
            <a:ext cx="1900177" cy="1900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2">
            <a:extLst>
              <a:ext uri="{FF2B5EF4-FFF2-40B4-BE49-F238E27FC236}">
                <a16:creationId xmlns:a16="http://schemas.microsoft.com/office/drawing/2014/main" id="{A3112558-9E3F-05BB-E505-BA3B0EFE430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200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5" name="Picture 14" descr="A purple figure with arms raised and text above&#10;&#10;Description automatically generated with medium confidence">
            <a:extLst>
              <a:ext uri="{FF2B5EF4-FFF2-40B4-BE49-F238E27FC236}">
                <a16:creationId xmlns:a16="http://schemas.microsoft.com/office/drawing/2014/main" id="{B7F247EE-4F3C-AB59-2B70-3E78DE63EA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49016"/>
            <a:ext cx="7621736" cy="381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4732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5A2BC31AF45BB469670C8F8BA5E6CD5" ma:contentTypeVersion="15" ma:contentTypeDescription="Create a new document." ma:contentTypeScope="" ma:versionID="5c7813f731005584c2883cbd6e57e2f3">
  <xsd:schema xmlns:xsd="http://www.w3.org/2001/XMLSchema" xmlns:xs="http://www.w3.org/2001/XMLSchema" xmlns:p="http://schemas.microsoft.com/office/2006/metadata/properties" xmlns:ns3="3c39f5bf-fb18-4fa9-bf13-4cc46421d39f" xmlns:ns4="3081426f-0ef2-44db-b35a-c17aa020bb08" targetNamespace="http://schemas.microsoft.com/office/2006/metadata/properties" ma:root="true" ma:fieldsID="3035b6d46349532f5269f9a7112a097c" ns3:_="" ns4:_="">
    <xsd:import namespace="3c39f5bf-fb18-4fa9-bf13-4cc46421d39f"/>
    <xsd:import namespace="3081426f-0ef2-44db-b35a-c17aa020bb0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c39f5bf-fb18-4fa9-bf13-4cc46421d3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81426f-0ef2-44db-b35a-c17aa020bb0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c39f5bf-fb18-4fa9-bf13-4cc46421d39f" xsi:nil="true"/>
  </documentManagement>
</p:properties>
</file>

<file path=customXml/itemProps1.xml><?xml version="1.0" encoding="utf-8"?>
<ds:datastoreItem xmlns:ds="http://schemas.openxmlformats.org/officeDocument/2006/customXml" ds:itemID="{DBD89715-1079-4231-BB53-14E44F9E13A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DD65A0B-CD1A-4B70-A73B-42BB04C8C03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c39f5bf-fb18-4fa9-bf13-4cc46421d39f"/>
    <ds:schemaRef ds:uri="3081426f-0ef2-44db-b35a-c17aa020bb0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0321623-61BF-4039-AB83-30D6C0F78547}">
  <ds:schemaRefs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purl.org/dc/elements/1.1/"/>
    <ds:schemaRef ds:uri="http://www.w3.org/XML/1998/namespace"/>
    <ds:schemaRef ds:uri="http://schemas.microsoft.com/office/infopath/2007/PartnerControls"/>
    <ds:schemaRef ds:uri="3081426f-0ef2-44db-b35a-c17aa020bb08"/>
    <ds:schemaRef ds:uri="3c39f5bf-fb18-4fa9-bf13-4cc46421d39f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262</Words>
  <Application>Microsoft Office PowerPoint</Application>
  <PresentationFormat>Custom</PresentationFormat>
  <Paragraphs>26</Paragraphs>
  <Slides>10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3_Custom Design</vt:lpstr>
      <vt:lpstr>Office Theme</vt:lpstr>
      <vt:lpstr>How and why does society affect our body image?  </vt:lpstr>
      <vt:lpstr>PowerPoint Presentation</vt:lpstr>
      <vt:lpstr>PowerPoint Presentation</vt:lpstr>
      <vt:lpstr>But there are ways you can recover</vt:lpstr>
      <vt:lpstr>Some ways people cope are:</vt:lpstr>
      <vt:lpstr>There are some businesses that benefit by altering your body image.</vt:lpstr>
      <vt:lpstr>Liberals like Stacey Abrams also can alter peoples’ body images.</vt:lpstr>
      <vt:lpstr>Body image applies to all of humanity.</vt:lpstr>
      <vt:lpstr>Overall, Body Image is a part of our self-esteem. And it should be taken care of like the rest of it.</vt:lpstr>
      <vt:lpstr>References (I did not include some details so go to these get the full thing)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Brown</dc:creator>
  <cp:lastModifiedBy>Nicholas Brown</cp:lastModifiedBy>
  <cp:revision>2</cp:revision>
  <dcterms:created xsi:type="dcterms:W3CDTF">2023-10-25T15:43:58Z</dcterms:created>
  <dcterms:modified xsi:type="dcterms:W3CDTF">2023-10-30T16:02:05Z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0x010100E5A2BC31AF45BB469670C8F8BA5E6CD5</vt:lpwstr>
  </property>
</Properties>
</file>

<file path=docProps/thumbnail.jpeg>
</file>